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72" r:id="rId2"/>
    <p:sldId id="278" r:id="rId3"/>
    <p:sldId id="257" r:id="rId4"/>
    <p:sldId id="273" r:id="rId5"/>
    <p:sldId id="274" r:id="rId6"/>
    <p:sldId id="275" r:id="rId7"/>
    <p:sldId id="276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3" r:id="rId32"/>
    <p:sldId id="304" r:id="rId33"/>
    <p:sldId id="305" r:id="rId34"/>
    <p:sldId id="306" r:id="rId35"/>
    <p:sldId id="302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2" autoAdjust="0"/>
    <p:restoredTop sz="94660" autoAdjust="0"/>
  </p:normalViewPr>
  <p:slideViewPr>
    <p:cSldViewPr snapToGrid="0">
      <p:cViewPr varScale="1">
        <p:scale>
          <a:sx n="69" d="100"/>
          <a:sy n="69" d="100"/>
        </p:scale>
        <p:origin x="208" y="13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am ami" userId="1586c904b929be07" providerId="LiveId" clId="{5A4A2571-2DBE-5747-81CE-975C2B47F6D0}"/>
    <pc:docChg chg="undo custSel addSld modSld">
      <pc:chgData name="siam ami" userId="1586c904b929be07" providerId="LiveId" clId="{5A4A2571-2DBE-5747-81CE-975C2B47F6D0}" dt="2025-11-11T11:46:54.319" v="48" actId="1076"/>
      <pc:docMkLst>
        <pc:docMk/>
      </pc:docMkLst>
      <pc:sldChg chg="addSp delSp modSp new mod">
        <pc:chgData name="siam ami" userId="1586c904b929be07" providerId="LiveId" clId="{5A4A2571-2DBE-5747-81CE-975C2B47F6D0}" dt="2025-11-10T17:05:31.274" v="5" actId="1076"/>
        <pc:sldMkLst>
          <pc:docMk/>
          <pc:sldMk cId="348264687" sldId="298"/>
        </pc:sldMkLst>
        <pc:spChg chg="del">
          <ac:chgData name="siam ami" userId="1586c904b929be07" providerId="LiveId" clId="{5A4A2571-2DBE-5747-81CE-975C2B47F6D0}" dt="2025-11-10T17:05:22.291" v="2" actId="478"/>
          <ac:spMkLst>
            <pc:docMk/>
            <pc:sldMk cId="348264687" sldId="298"/>
            <ac:spMk id="2" creationId="{09059F7B-59BE-C5DF-DABA-CDA4F21F1D56}"/>
          </ac:spMkLst>
        </pc:spChg>
        <pc:spChg chg="del">
          <ac:chgData name="siam ami" userId="1586c904b929be07" providerId="LiveId" clId="{5A4A2571-2DBE-5747-81CE-975C2B47F6D0}" dt="2025-11-10T17:05:19.187" v="1"/>
          <ac:spMkLst>
            <pc:docMk/>
            <pc:sldMk cId="348264687" sldId="298"/>
            <ac:spMk id="3" creationId="{58788A7E-83E0-179D-86B4-B4607B12428A}"/>
          </ac:spMkLst>
        </pc:spChg>
        <pc:picChg chg="add mod">
          <ac:chgData name="siam ami" userId="1586c904b929be07" providerId="LiveId" clId="{5A4A2571-2DBE-5747-81CE-975C2B47F6D0}" dt="2025-11-10T17:05:31.274" v="5" actId="1076"/>
          <ac:picMkLst>
            <pc:docMk/>
            <pc:sldMk cId="348264687" sldId="298"/>
            <ac:picMk id="5" creationId="{61BD4B30-9090-7B21-9D0E-786168FDBCB0}"/>
          </ac:picMkLst>
        </pc:picChg>
      </pc:sldChg>
      <pc:sldChg chg="addSp delSp modSp new mod">
        <pc:chgData name="siam ami" userId="1586c904b929be07" providerId="LiveId" clId="{5A4A2571-2DBE-5747-81CE-975C2B47F6D0}" dt="2025-11-10T17:08:06.072" v="9" actId="1076"/>
        <pc:sldMkLst>
          <pc:docMk/>
          <pc:sldMk cId="1422656431" sldId="299"/>
        </pc:sldMkLst>
        <pc:spChg chg="del">
          <ac:chgData name="siam ami" userId="1586c904b929be07" providerId="LiveId" clId="{5A4A2571-2DBE-5747-81CE-975C2B47F6D0}" dt="2025-11-10T17:08:03.530" v="8" actId="478"/>
          <ac:spMkLst>
            <pc:docMk/>
            <pc:sldMk cId="1422656431" sldId="299"/>
            <ac:spMk id="2" creationId="{CD03DA52-173B-EFAF-5945-DA2D7A524C30}"/>
          </ac:spMkLst>
        </pc:spChg>
        <pc:spChg chg="del">
          <ac:chgData name="siam ami" userId="1586c904b929be07" providerId="LiveId" clId="{5A4A2571-2DBE-5747-81CE-975C2B47F6D0}" dt="2025-11-10T17:08:01.464" v="7"/>
          <ac:spMkLst>
            <pc:docMk/>
            <pc:sldMk cId="1422656431" sldId="299"/>
            <ac:spMk id="3" creationId="{C7B5BE65-DFDA-1125-B035-2DE761030FB1}"/>
          </ac:spMkLst>
        </pc:spChg>
        <pc:picChg chg="add mod">
          <ac:chgData name="siam ami" userId="1586c904b929be07" providerId="LiveId" clId="{5A4A2571-2DBE-5747-81CE-975C2B47F6D0}" dt="2025-11-10T17:08:06.072" v="9" actId="1076"/>
          <ac:picMkLst>
            <pc:docMk/>
            <pc:sldMk cId="1422656431" sldId="299"/>
            <ac:picMk id="4" creationId="{2C8E736E-D1D3-667F-9D78-696D0538CDBA}"/>
          </ac:picMkLst>
        </pc:picChg>
      </pc:sldChg>
      <pc:sldChg chg="addSp delSp modSp new mod">
        <pc:chgData name="siam ami" userId="1586c904b929be07" providerId="LiveId" clId="{5A4A2571-2DBE-5747-81CE-975C2B47F6D0}" dt="2025-11-10T17:08:39.255" v="14" actId="1076"/>
        <pc:sldMkLst>
          <pc:docMk/>
          <pc:sldMk cId="1501532984" sldId="300"/>
        </pc:sldMkLst>
        <pc:spChg chg="del">
          <ac:chgData name="siam ami" userId="1586c904b929be07" providerId="LiveId" clId="{5A4A2571-2DBE-5747-81CE-975C2B47F6D0}" dt="2025-11-10T17:08:32.591" v="12" actId="478"/>
          <ac:spMkLst>
            <pc:docMk/>
            <pc:sldMk cId="1501532984" sldId="300"/>
            <ac:spMk id="2" creationId="{7D652F8C-4240-09D7-0ABB-A4694AD3F40F}"/>
          </ac:spMkLst>
        </pc:spChg>
        <pc:spChg chg="del">
          <ac:chgData name="siam ami" userId="1586c904b929be07" providerId="LiveId" clId="{5A4A2571-2DBE-5747-81CE-975C2B47F6D0}" dt="2025-11-10T17:08:30.682" v="11"/>
          <ac:spMkLst>
            <pc:docMk/>
            <pc:sldMk cId="1501532984" sldId="300"/>
            <ac:spMk id="3" creationId="{EE5BA4C6-DB20-D557-D6DB-78517F0E664B}"/>
          </ac:spMkLst>
        </pc:spChg>
        <pc:picChg chg="add mod">
          <ac:chgData name="siam ami" userId="1586c904b929be07" providerId="LiveId" clId="{5A4A2571-2DBE-5747-81CE-975C2B47F6D0}" dt="2025-11-10T17:08:39.255" v="14" actId="1076"/>
          <ac:picMkLst>
            <pc:docMk/>
            <pc:sldMk cId="1501532984" sldId="300"/>
            <ac:picMk id="4" creationId="{2C662443-870D-62BD-49B2-8E9E931663E6}"/>
          </ac:picMkLst>
        </pc:picChg>
      </pc:sldChg>
      <pc:sldChg chg="addSp delSp modSp new mod">
        <pc:chgData name="siam ami" userId="1586c904b929be07" providerId="LiveId" clId="{5A4A2571-2DBE-5747-81CE-975C2B47F6D0}" dt="2025-11-10T17:09:07.871" v="18" actId="1076"/>
        <pc:sldMkLst>
          <pc:docMk/>
          <pc:sldMk cId="3536520433" sldId="301"/>
        </pc:sldMkLst>
        <pc:spChg chg="del">
          <ac:chgData name="siam ami" userId="1586c904b929be07" providerId="LiveId" clId="{5A4A2571-2DBE-5747-81CE-975C2B47F6D0}" dt="2025-11-10T17:09:04.660" v="17" actId="478"/>
          <ac:spMkLst>
            <pc:docMk/>
            <pc:sldMk cId="3536520433" sldId="301"/>
            <ac:spMk id="2" creationId="{65B3DB65-2F74-4D76-DBA1-C4AD8D032D49}"/>
          </ac:spMkLst>
        </pc:spChg>
        <pc:spChg chg="del">
          <ac:chgData name="siam ami" userId="1586c904b929be07" providerId="LiveId" clId="{5A4A2571-2DBE-5747-81CE-975C2B47F6D0}" dt="2025-11-10T17:09:00.769" v="16"/>
          <ac:spMkLst>
            <pc:docMk/>
            <pc:sldMk cId="3536520433" sldId="301"/>
            <ac:spMk id="3" creationId="{76334D21-FBBF-330F-93A9-3599E3C45CAD}"/>
          </ac:spMkLst>
        </pc:spChg>
        <pc:picChg chg="add mod">
          <ac:chgData name="siam ami" userId="1586c904b929be07" providerId="LiveId" clId="{5A4A2571-2DBE-5747-81CE-975C2B47F6D0}" dt="2025-11-10T17:09:07.871" v="18" actId="1076"/>
          <ac:picMkLst>
            <pc:docMk/>
            <pc:sldMk cId="3536520433" sldId="301"/>
            <ac:picMk id="4" creationId="{999A7551-691D-9353-817A-DB08ACA66EBD}"/>
          </ac:picMkLst>
        </pc:picChg>
      </pc:sldChg>
      <pc:sldChg chg="addSp delSp modSp new mod">
        <pc:chgData name="siam ami" userId="1586c904b929be07" providerId="LiveId" clId="{5A4A2571-2DBE-5747-81CE-975C2B47F6D0}" dt="2025-11-10T17:09:51.471" v="27" actId="1076"/>
        <pc:sldMkLst>
          <pc:docMk/>
          <pc:sldMk cId="1790662413" sldId="302"/>
        </pc:sldMkLst>
        <pc:spChg chg="del">
          <ac:chgData name="siam ami" userId="1586c904b929be07" providerId="LiveId" clId="{5A4A2571-2DBE-5747-81CE-975C2B47F6D0}" dt="2025-11-10T17:09:44.454" v="25" actId="478"/>
          <ac:spMkLst>
            <pc:docMk/>
            <pc:sldMk cId="1790662413" sldId="302"/>
            <ac:spMk id="2" creationId="{FC0C2859-E049-54E7-B177-FFB35DFD2843}"/>
          </ac:spMkLst>
        </pc:spChg>
        <pc:spChg chg="del mod">
          <ac:chgData name="siam ami" userId="1586c904b929be07" providerId="LiveId" clId="{5A4A2571-2DBE-5747-81CE-975C2B47F6D0}" dt="2025-11-10T17:09:42.603" v="24"/>
          <ac:spMkLst>
            <pc:docMk/>
            <pc:sldMk cId="1790662413" sldId="302"/>
            <ac:spMk id="3" creationId="{4960F4CF-B30C-7B47-3DA1-4DB29B4F6182}"/>
          </ac:spMkLst>
        </pc:spChg>
        <pc:picChg chg="add mod">
          <ac:chgData name="siam ami" userId="1586c904b929be07" providerId="LiveId" clId="{5A4A2571-2DBE-5747-81CE-975C2B47F6D0}" dt="2025-11-10T17:09:51.471" v="27" actId="1076"/>
          <ac:picMkLst>
            <pc:docMk/>
            <pc:sldMk cId="1790662413" sldId="302"/>
            <ac:picMk id="4" creationId="{70CE4B8B-1F3B-6A1F-67A8-1E1335F3C73D}"/>
          </ac:picMkLst>
        </pc:picChg>
      </pc:sldChg>
      <pc:sldChg chg="addSp delSp modSp new mod">
        <pc:chgData name="siam ami" userId="1586c904b929be07" providerId="LiveId" clId="{5A4A2571-2DBE-5747-81CE-975C2B47F6D0}" dt="2025-11-11T11:45:19.968" v="32" actId="1076"/>
        <pc:sldMkLst>
          <pc:docMk/>
          <pc:sldMk cId="2695263475" sldId="303"/>
        </pc:sldMkLst>
        <pc:spChg chg="del">
          <ac:chgData name="siam ami" userId="1586c904b929be07" providerId="LiveId" clId="{5A4A2571-2DBE-5747-81CE-975C2B47F6D0}" dt="2025-11-11T11:45:15.572" v="30" actId="478"/>
          <ac:spMkLst>
            <pc:docMk/>
            <pc:sldMk cId="2695263475" sldId="303"/>
            <ac:spMk id="2" creationId="{6689EC29-5B0A-C8D4-3AD3-BB5BC84188C9}"/>
          </ac:spMkLst>
        </pc:spChg>
        <pc:spChg chg="del">
          <ac:chgData name="siam ami" userId="1586c904b929be07" providerId="LiveId" clId="{5A4A2571-2DBE-5747-81CE-975C2B47F6D0}" dt="2025-11-11T11:45:10.981" v="29"/>
          <ac:spMkLst>
            <pc:docMk/>
            <pc:sldMk cId="2695263475" sldId="303"/>
            <ac:spMk id="3" creationId="{7B2490B9-9AD8-FD3E-07DC-FE8845824E27}"/>
          </ac:spMkLst>
        </pc:spChg>
        <pc:picChg chg="add mod">
          <ac:chgData name="siam ami" userId="1586c904b929be07" providerId="LiveId" clId="{5A4A2571-2DBE-5747-81CE-975C2B47F6D0}" dt="2025-11-11T11:45:19.968" v="32" actId="1076"/>
          <ac:picMkLst>
            <pc:docMk/>
            <pc:sldMk cId="2695263475" sldId="303"/>
            <ac:picMk id="4" creationId="{4D1EF036-20D4-EA60-6F8B-52715F51EA26}"/>
          </ac:picMkLst>
        </pc:picChg>
      </pc:sldChg>
      <pc:sldChg chg="addSp delSp modSp new mod">
        <pc:chgData name="siam ami" userId="1586c904b929be07" providerId="LiveId" clId="{5A4A2571-2DBE-5747-81CE-975C2B47F6D0}" dt="2025-11-11T11:45:43.301" v="37" actId="1076"/>
        <pc:sldMkLst>
          <pc:docMk/>
          <pc:sldMk cId="1058838801" sldId="304"/>
        </pc:sldMkLst>
        <pc:spChg chg="del">
          <ac:chgData name="siam ami" userId="1586c904b929be07" providerId="LiveId" clId="{5A4A2571-2DBE-5747-81CE-975C2B47F6D0}" dt="2025-11-11T11:45:39.059" v="35" actId="478"/>
          <ac:spMkLst>
            <pc:docMk/>
            <pc:sldMk cId="1058838801" sldId="304"/>
            <ac:spMk id="2" creationId="{5AEEFFEA-75E4-EC8F-23A5-00B5917CD132}"/>
          </ac:spMkLst>
        </pc:spChg>
        <pc:spChg chg="del">
          <ac:chgData name="siam ami" userId="1586c904b929be07" providerId="LiveId" clId="{5A4A2571-2DBE-5747-81CE-975C2B47F6D0}" dt="2025-11-11T11:45:37.462" v="34"/>
          <ac:spMkLst>
            <pc:docMk/>
            <pc:sldMk cId="1058838801" sldId="304"/>
            <ac:spMk id="3" creationId="{F656FBAA-6859-220E-9C88-07DAEFBE86BF}"/>
          </ac:spMkLst>
        </pc:spChg>
        <pc:picChg chg="add mod">
          <ac:chgData name="siam ami" userId="1586c904b929be07" providerId="LiveId" clId="{5A4A2571-2DBE-5747-81CE-975C2B47F6D0}" dt="2025-11-11T11:45:43.301" v="37" actId="1076"/>
          <ac:picMkLst>
            <pc:docMk/>
            <pc:sldMk cId="1058838801" sldId="304"/>
            <ac:picMk id="4" creationId="{D31DEE17-DD6A-CCD9-6C9E-779310A7813C}"/>
          </ac:picMkLst>
        </pc:picChg>
      </pc:sldChg>
      <pc:sldChg chg="addSp delSp modSp new mod">
        <pc:chgData name="siam ami" userId="1586c904b929be07" providerId="LiveId" clId="{5A4A2571-2DBE-5747-81CE-975C2B47F6D0}" dt="2025-11-11T11:46:12.838" v="41" actId="1076"/>
        <pc:sldMkLst>
          <pc:docMk/>
          <pc:sldMk cId="2346293230" sldId="305"/>
        </pc:sldMkLst>
        <pc:spChg chg="del">
          <ac:chgData name="siam ami" userId="1586c904b929be07" providerId="LiveId" clId="{5A4A2571-2DBE-5747-81CE-975C2B47F6D0}" dt="2025-11-11T11:46:08.661" v="40" actId="478"/>
          <ac:spMkLst>
            <pc:docMk/>
            <pc:sldMk cId="2346293230" sldId="305"/>
            <ac:spMk id="2" creationId="{9B9D05C0-043B-DE9F-C90E-3DF88EE231CE}"/>
          </ac:spMkLst>
        </pc:spChg>
        <pc:spChg chg="del">
          <ac:chgData name="siam ami" userId="1586c904b929be07" providerId="LiveId" clId="{5A4A2571-2DBE-5747-81CE-975C2B47F6D0}" dt="2025-11-11T11:46:07.380" v="39"/>
          <ac:spMkLst>
            <pc:docMk/>
            <pc:sldMk cId="2346293230" sldId="305"/>
            <ac:spMk id="3" creationId="{557F8F4D-AC91-9A7F-4ED7-E9289D8A9607}"/>
          </ac:spMkLst>
        </pc:spChg>
        <pc:picChg chg="add mod">
          <ac:chgData name="siam ami" userId="1586c904b929be07" providerId="LiveId" clId="{5A4A2571-2DBE-5747-81CE-975C2B47F6D0}" dt="2025-11-11T11:46:12.838" v="41" actId="1076"/>
          <ac:picMkLst>
            <pc:docMk/>
            <pc:sldMk cId="2346293230" sldId="305"/>
            <ac:picMk id="4" creationId="{166319CB-B1A3-223A-319E-5782A5FCC435}"/>
          </ac:picMkLst>
        </pc:picChg>
      </pc:sldChg>
      <pc:sldChg chg="addSp delSp modSp new mod">
        <pc:chgData name="siam ami" userId="1586c904b929be07" providerId="LiveId" clId="{5A4A2571-2DBE-5747-81CE-975C2B47F6D0}" dt="2025-11-11T11:46:54.319" v="48" actId="1076"/>
        <pc:sldMkLst>
          <pc:docMk/>
          <pc:sldMk cId="279091599" sldId="306"/>
        </pc:sldMkLst>
        <pc:spChg chg="del">
          <ac:chgData name="siam ami" userId="1586c904b929be07" providerId="LiveId" clId="{5A4A2571-2DBE-5747-81CE-975C2B47F6D0}" dt="2025-11-11T11:46:48.437" v="46" actId="478"/>
          <ac:spMkLst>
            <pc:docMk/>
            <pc:sldMk cId="279091599" sldId="306"/>
            <ac:spMk id="2" creationId="{41650818-F601-2C13-43A9-854137F2C70D}"/>
          </ac:spMkLst>
        </pc:spChg>
        <pc:spChg chg="del">
          <ac:chgData name="siam ami" userId="1586c904b929be07" providerId="LiveId" clId="{5A4A2571-2DBE-5747-81CE-975C2B47F6D0}" dt="2025-11-11T11:46:26.445" v="43"/>
          <ac:spMkLst>
            <pc:docMk/>
            <pc:sldMk cId="279091599" sldId="306"/>
            <ac:spMk id="3" creationId="{0AE20A7C-05DE-79E1-EDC1-7F7243572C66}"/>
          </ac:spMkLst>
        </pc:spChg>
        <pc:spChg chg="add del mod">
          <ac:chgData name="siam ami" userId="1586c904b929be07" providerId="LiveId" clId="{5A4A2571-2DBE-5747-81CE-975C2B47F6D0}" dt="2025-11-11T11:46:27.752" v="44"/>
          <ac:spMkLst>
            <pc:docMk/>
            <pc:sldMk cId="279091599" sldId="306"/>
            <ac:spMk id="4" creationId="{87CB3DC2-C4FE-4D38-4CAA-2739B8FF95CA}"/>
          </ac:spMkLst>
        </pc:spChg>
        <pc:spChg chg="add del mod">
          <ac:chgData name="siam ami" userId="1586c904b929be07" providerId="LiveId" clId="{5A4A2571-2DBE-5747-81CE-975C2B47F6D0}" dt="2025-11-11T11:46:47.052" v="45"/>
          <ac:spMkLst>
            <pc:docMk/>
            <pc:sldMk cId="279091599" sldId="306"/>
            <ac:spMk id="5" creationId="{FBDC7188-F788-DE5F-79C2-81C8254583E6}"/>
          </ac:spMkLst>
        </pc:spChg>
        <pc:picChg chg="add mod">
          <ac:chgData name="siam ami" userId="1586c904b929be07" providerId="LiveId" clId="{5A4A2571-2DBE-5747-81CE-975C2B47F6D0}" dt="2025-11-11T11:46:54.319" v="48" actId="1076"/>
          <ac:picMkLst>
            <pc:docMk/>
            <pc:sldMk cId="279091599" sldId="306"/>
            <ac:picMk id="6" creationId="{CE45761E-AAC8-779A-BBA1-CC131BCDD6A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11/11/25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11/11/25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11/11/25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11/11/25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11/11/25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11/11/25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968236"/>
            <a:ext cx="9604310" cy="1572681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Algorithms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C46D610-33C3-6AEB-A2E2-EA6A71BB7BF8}"/>
              </a:ext>
            </a:extLst>
          </p:cNvPr>
          <p:cNvSpPr txBox="1">
            <a:spLocks/>
          </p:cNvSpPr>
          <p:nvPr/>
        </p:nvSpPr>
        <p:spPr>
          <a:xfrm>
            <a:off x="1293845" y="2540917"/>
            <a:ext cx="960431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Greedy Algorithms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EB816894-11FC-7984-4C7E-74CC140A8DB6}"/>
              </a:ext>
            </a:extLst>
          </p:cNvPr>
          <p:cNvSpPr txBox="1">
            <a:spLocks/>
          </p:cNvSpPr>
          <p:nvPr/>
        </p:nvSpPr>
        <p:spPr>
          <a:xfrm>
            <a:off x="6587836" y="5432563"/>
            <a:ext cx="4310319" cy="90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b="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2060"/>
                </a:solidFill>
              </a:rPr>
              <a:t>		</a:t>
            </a:r>
            <a:r>
              <a:rPr lang="en-US" sz="2400" b="1" dirty="0">
                <a:solidFill>
                  <a:srgbClr val="002060"/>
                </a:solidFill>
              </a:rPr>
              <a:t>Siam Sharif Ami</a:t>
            </a:r>
            <a:endParaRPr lang="en-US" sz="2600" b="1" dirty="0">
              <a:solidFill>
                <a:srgbClr val="002060"/>
              </a:solidFill>
            </a:endParaRPr>
          </a:p>
          <a:p>
            <a:pPr algn="r"/>
            <a:r>
              <a:rPr lang="en-US" b="1" dirty="0">
                <a:solidFill>
                  <a:srgbClr val="002060"/>
                </a:solidFill>
              </a:rPr>
              <a:t>		</a:t>
            </a:r>
            <a:r>
              <a:rPr lang="en-US" sz="1800" b="1" dirty="0">
                <a:solidFill>
                  <a:srgbClr val="0070C0"/>
                </a:solidFill>
              </a:rPr>
              <a:t>Assistant Lecturer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IIUC</a:t>
            </a:r>
          </a:p>
        </p:txBody>
      </p:sp>
      <p:pic>
        <p:nvPicPr>
          <p:cNvPr id="1026" name="Picture 2" descr="Photo: Collected">
            <a:extLst>
              <a:ext uri="{FF2B5EF4-FFF2-40B4-BE49-F238E27FC236}">
                <a16:creationId xmlns:a16="http://schemas.microsoft.com/office/drawing/2014/main" id="{AE08E901-68D4-5958-5AE8-A70F03B97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06" y="5433767"/>
            <a:ext cx="1382814" cy="77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02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0B00-50BE-289D-C9D4-200C2233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Knapsack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61B8F6-286F-D41A-31B3-D44E7DB55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3691" y="1812078"/>
            <a:ext cx="4877321" cy="39791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2C6F0-BF7D-A1C4-9DE6-F3C3D8DD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91" y="1812078"/>
            <a:ext cx="4877321" cy="4082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959276-C086-334E-7A92-BF72E3DB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692" y="1812078"/>
            <a:ext cx="4876384" cy="4082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F1809-24E7-4540-B9BF-1BE347431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757" y="1812078"/>
            <a:ext cx="4888808" cy="4082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726DA5-6214-480F-3801-E1C383AFB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58" y="1812078"/>
            <a:ext cx="4888808" cy="409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0ED2-AC34-B7AC-5535-34A83C46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1CF7-8F56-D6AB-1A43-7EF2B5EC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knapsack is not full.</a:t>
            </a:r>
          </a:p>
          <a:p>
            <a:r>
              <a:rPr lang="en-US" dirty="0"/>
              <a:t>Choose item </a:t>
            </a:r>
            <a:r>
              <a:rPr lang="en-US" dirty="0" err="1"/>
              <a:t>i</a:t>
            </a:r>
            <a:r>
              <a:rPr lang="en-US" dirty="0"/>
              <a:t> with maximum Vi / Wi.</a:t>
            </a:r>
          </a:p>
          <a:p>
            <a:r>
              <a:rPr lang="en-US" dirty="0"/>
              <a:t>If item fits into knapsack, take all of it.</a:t>
            </a:r>
          </a:p>
          <a:p>
            <a:r>
              <a:rPr lang="en-US" dirty="0"/>
              <a:t>Otherwise take so much as to fill the knapsack.</a:t>
            </a:r>
          </a:p>
          <a:p>
            <a:r>
              <a:rPr lang="en-US" dirty="0"/>
              <a:t>Return total value and amounts taken.</a:t>
            </a:r>
          </a:p>
        </p:txBody>
      </p:sp>
    </p:spTree>
    <p:extLst>
      <p:ext uri="{BB962C8B-B14F-4D97-AF65-F5344CB8AC3E}">
        <p14:creationId xmlns:p14="http://schemas.microsoft.com/office/powerpoint/2010/main" val="58501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E116-D735-CA08-7637-D357E2A5D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99EB92-7CAC-E323-60C7-8F3AE7F8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328" y="1981200"/>
            <a:ext cx="6181343" cy="3810000"/>
          </a:xfrm>
        </p:spPr>
      </p:pic>
    </p:spTree>
    <p:extLst>
      <p:ext uri="{BB962C8B-B14F-4D97-AF65-F5344CB8AC3E}">
        <p14:creationId xmlns:p14="http://schemas.microsoft.com/office/powerpoint/2010/main" val="405885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50BBB-11E6-4449-33C6-FCD179DFD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423BC-F8ED-7F9E-9CC4-DEB30A985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2"/>
                <a:ext cx="9601200" cy="177265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sz="2400" dirty="0"/>
                  <a:t>It is possible to improve </a:t>
                </a:r>
                <a:r>
                  <a:rPr lang="en-US" sz="2400" dirty="0" err="1"/>
                  <a:t>asymptotics</a:t>
                </a:r>
                <a:r>
                  <a:rPr lang="en-US" sz="2400" dirty="0"/>
                  <a:t>!</a:t>
                </a:r>
              </a:p>
              <a:p>
                <a:r>
                  <a:rPr lang="en-US" sz="2400" dirty="0"/>
                  <a:t>First, sort items by decreasing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423BC-F8ED-7F9E-9CC4-DEB30A985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2"/>
                <a:ext cx="9601200" cy="1772652"/>
              </a:xfrm>
              <a:blipFill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3D3094-AD32-9ADE-0D01-EACC2A9F8D34}"/>
              </a:ext>
            </a:extLst>
          </p:cNvPr>
          <p:cNvSpPr txBox="1"/>
          <p:nvPr/>
        </p:nvSpPr>
        <p:spPr>
          <a:xfrm>
            <a:off x="1295400" y="4122821"/>
            <a:ext cx="96012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Knapsack after sorting is O(n)</a:t>
            </a:r>
          </a:p>
          <a:p>
            <a:r>
              <a:rPr lang="en-US" sz="2400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Sort + Knapsack is O(</a:t>
            </a:r>
            <a:r>
              <a:rPr lang="en-US" sz="2400" b="1" dirty="0" err="1">
                <a:latin typeface="Anonymous Pro" panose="02060609030202000504" pitchFamily="49" charset="0"/>
                <a:ea typeface="Anonymous Pro" panose="02060609030202000504" pitchFamily="49" charset="0"/>
              </a:rPr>
              <a:t>nlogn</a:t>
            </a:r>
            <a:r>
              <a:rPr lang="en-US" sz="2400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)</a:t>
            </a:r>
            <a:endParaRPr lang="en-US" b="1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86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B1FC-3287-120F-9F5C-1D19177F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Greedy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6DF6-6D5E-18D6-0847-373FDDF83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199103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Safe move</a:t>
            </a:r>
          </a:p>
          <a:p>
            <a:r>
              <a:rPr lang="en-US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Solve sub problem</a:t>
            </a:r>
          </a:p>
          <a:p>
            <a:r>
              <a:rPr lang="en-US" sz="2800" dirty="0">
                <a:latin typeface="Anonymous Pro" panose="02060609030202000504" pitchFamily="49" charset="0"/>
                <a:ea typeface="Anonymous Pro" panose="02060609030202000504" pitchFamily="49" charset="0"/>
              </a:rPr>
              <a:t>Estimate running time</a:t>
            </a:r>
            <a:endParaRPr lang="en-US" sz="2400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67C4E-934D-6AF3-4EEA-0853D0AB2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 moves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C5974-F9D8-3BDF-66D1-F8D9E4B3C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max digit first</a:t>
            </a:r>
          </a:p>
          <a:p>
            <a:r>
              <a:rPr lang="en-US" dirty="0"/>
              <a:t>Select the minimum element </a:t>
            </a:r>
          </a:p>
          <a:p>
            <a:r>
              <a:rPr lang="en-US" dirty="0"/>
              <a:t>Use item with maximum value per unit of weight. </a:t>
            </a:r>
          </a:p>
        </p:txBody>
      </p:sp>
    </p:spTree>
    <p:extLst>
      <p:ext uri="{BB962C8B-B14F-4D97-AF65-F5344CB8AC3E}">
        <p14:creationId xmlns:p14="http://schemas.microsoft.com/office/powerpoint/2010/main" val="425258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8A46-8E0F-C5F5-24EF-4D05DDC5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35D9-CDB7-64CF-F80D-47FE0ED44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382252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endParaRPr lang="en-US" dirty="0"/>
          </a:p>
          <a:p>
            <a:r>
              <a:rPr lang="en-US" dirty="0"/>
              <a:t>Assume everything is somehow sorted</a:t>
            </a:r>
          </a:p>
          <a:p>
            <a:r>
              <a:rPr lang="en-US" dirty="0"/>
              <a:t>Which sort order is convenient?</a:t>
            </a:r>
          </a:p>
          <a:p>
            <a:r>
              <a:rPr lang="en-US" dirty="0"/>
              <a:t>Greedy move can be faster after sorting</a:t>
            </a:r>
          </a:p>
        </p:txBody>
      </p:sp>
    </p:spTree>
    <p:extLst>
      <p:ext uri="{BB962C8B-B14F-4D97-AF65-F5344CB8AC3E}">
        <p14:creationId xmlns:p14="http://schemas.microsoft.com/office/powerpoint/2010/main" val="298619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6998-112C-D579-FEAB-8C478897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and Home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A67FD-AF08-6BFA-1083-541BD2F2E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Prove that the fractional knapsack problem has the greedy choice property!</a:t>
            </a:r>
          </a:p>
        </p:txBody>
      </p:sp>
    </p:spTree>
    <p:extLst>
      <p:ext uri="{BB962C8B-B14F-4D97-AF65-F5344CB8AC3E}">
        <p14:creationId xmlns:p14="http://schemas.microsoft.com/office/powerpoint/2010/main" val="11619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356D-989F-59AF-29DA-9511A520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C155C-8C20-354D-CAD6-E6A600938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2707531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Huffman codes compress data very effectively, savings of 0% to 90% are typical depending on the data type being compressed.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Huffman’s greedy algorithm uses a table giving</a:t>
            </a:r>
          </a:p>
          <a:p>
            <a:pPr marL="0" indent="0">
              <a:buNone/>
            </a:pPr>
            <a:r>
              <a:rPr lang="en-US" dirty="0"/>
              <a:t>how often each character occurs (i.e., its frequency) to build up an optimal way of</a:t>
            </a:r>
          </a:p>
          <a:p>
            <a:pPr marL="0" indent="0">
              <a:buNone/>
            </a:pPr>
            <a:r>
              <a:rPr lang="en-US" dirty="0" err="1"/>
              <a:t>epresenting</a:t>
            </a:r>
            <a:r>
              <a:rPr lang="en-US" dirty="0"/>
              <a:t> each character as a binary string.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5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0A503-5DAA-AE65-5DC1-FEAFDF00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character- coding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49B3EE-8C3F-8604-C591-2A142AACC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09" y="3232521"/>
            <a:ext cx="9391981" cy="233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899331-65FB-69A4-0DC7-8DAD07B01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08" y="1920002"/>
            <a:ext cx="9391981" cy="158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6DA6-20D7-C603-D775-07FC3EF1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59D14-801B-E421-5F6B-318C2AE27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44148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 greedy algorithm always makes the choice that looks best at the moment. </a:t>
            </a:r>
          </a:p>
          <a:p>
            <a:pPr marL="0" indent="0">
              <a:buNone/>
            </a:pPr>
            <a:r>
              <a:rPr lang="en-US" dirty="0">
                <a:latin typeface="Anonymous Pro" panose="02060609030202000504" pitchFamily="49" charset="0"/>
                <a:ea typeface="Anonymous Pro" panose="02060609030202000504" pitchFamily="49" charset="0"/>
              </a:rPr>
              <a:t>The hope: A locally optimal choice will lead to a globally optimal solution.</a:t>
            </a:r>
          </a:p>
          <a:p>
            <a:pPr marL="0" indent="0">
              <a:buNone/>
            </a:pPr>
            <a:r>
              <a:rPr lang="en-US" dirty="0">
                <a:latin typeface="Anonymous Pro" panose="02060609030202000504" pitchFamily="49" charset="0"/>
                <a:ea typeface="Anonymous Pro" panose="02060609030202000504" pitchFamily="49" charset="0"/>
              </a:rPr>
              <a:t>For some problems, it works. </a:t>
            </a:r>
          </a:p>
        </p:txBody>
      </p:sp>
    </p:spTree>
    <p:extLst>
      <p:ext uri="{BB962C8B-B14F-4D97-AF65-F5344CB8AC3E}">
        <p14:creationId xmlns:p14="http://schemas.microsoft.com/office/powerpoint/2010/main" val="158448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E01D-8078-28B7-E6E3-DC25E9C1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1CB21-ACB2-4988-CEAE-E630228D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use a </a:t>
            </a:r>
            <a:r>
              <a:rPr lang="en-US" b="1" i="1" dirty="0"/>
              <a:t>fixed-length code</a:t>
            </a:r>
            <a:r>
              <a:rPr lang="en-US" dirty="0"/>
              <a:t>, we need 3 bits to represent 6 characters:</a:t>
            </a:r>
          </a:p>
          <a:p>
            <a:r>
              <a:rPr lang="en-US" dirty="0"/>
              <a:t>a = 000, b = 001, . . . , f = 101. This method requires 300,000 bits to code the entire file. </a:t>
            </a:r>
          </a:p>
          <a:p>
            <a:r>
              <a:rPr lang="en-US" dirty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0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5199-522B-3B68-9DF2-D19A20F7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56155-1387-F3B8-6A18-7D1F25E6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234" y="3405068"/>
            <a:ext cx="9295532" cy="2690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69C31-BA96-7177-2155-A7C5A25F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750953"/>
            <a:ext cx="65532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6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4CDC8F-F4E2-13B2-832C-8EA501249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310" y="731839"/>
            <a:ext cx="8887379" cy="35480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7660E-6FE4-9E1E-2B4E-CA7AB90CF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10" y="4441563"/>
            <a:ext cx="8887378" cy="14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3328-9238-AE15-34FC-7AEDE569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Huffman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5321AC-9C4B-C206-B771-A1A675A1B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50" y="1810609"/>
            <a:ext cx="9157376" cy="15453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C4506B-F3A5-BFE7-3F0D-96775E512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3646876"/>
            <a:ext cx="9311152" cy="19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B46A-7CBB-2BCD-0CBE-CD76156DC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Huffman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6EBA82-9F76-0479-06BE-89573F344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2521355"/>
            <a:ext cx="918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F7202-CBE5-D685-F8C7-6AA1DB67D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E64AC-A3B4-D64C-6923-9385E73DC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2400300"/>
            <a:ext cx="91821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4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D7A4-437D-9F51-5E30-95462994B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EA4896-AD26-2C3B-1B61-B575EF876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950" y="1865684"/>
            <a:ext cx="91821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D4B30-9090-7B21-9D0E-786168FDB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5053" y="802795"/>
            <a:ext cx="7761894" cy="5252410"/>
          </a:xfrm>
        </p:spPr>
      </p:pic>
    </p:spTree>
    <p:extLst>
      <p:ext uri="{BB962C8B-B14F-4D97-AF65-F5344CB8AC3E}">
        <p14:creationId xmlns:p14="http://schemas.microsoft.com/office/powerpoint/2010/main" val="34826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8E736E-D1D3-667F-9D78-696D0538C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58687"/>
            <a:ext cx="9601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5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662443-870D-62BD-49B2-8E9E93166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752" y="808759"/>
            <a:ext cx="8166496" cy="524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3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193664"/>
            <a:ext cx="9601200" cy="273410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What is the largest number that consists of </a:t>
            </a:r>
            <a:br>
              <a:rPr lang="en-US" dirty="0"/>
            </a:br>
            <a:r>
              <a:rPr lang="en-US" dirty="0"/>
              <a:t>digits 3, 9 , 5, 8, 9 , 1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A7551-691D-9353-817A-DB08ACA66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08073"/>
            <a:ext cx="9601200" cy="304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1EF036-20D4-EA60-6F8B-52715F51E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1552" y="850322"/>
            <a:ext cx="7508895" cy="515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1DEE17-DD6A-CCD9-6C9E-779310A78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995" y="906624"/>
            <a:ext cx="8024009" cy="504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3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6319CB-B1A3-223A-319E-5782A5FCC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891441"/>
            <a:ext cx="9601200" cy="307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45761E-AAC8-779A-BBA1-CC131BCDD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614" y="822649"/>
            <a:ext cx="7660772" cy="52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CE4B8B-1F3B-6A1F-67A8-1E1335F3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280" y="1115291"/>
            <a:ext cx="8297439" cy="46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6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CAD-7EC0-CC8A-43A3-C5FB039A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1026" name="Picture 2" descr="Educación y aprendizaje Cupones">
            <a:extLst>
              <a:ext uri="{FF2B5EF4-FFF2-40B4-BE49-F238E27FC236}">
                <a16:creationId xmlns:a16="http://schemas.microsoft.com/office/drawing/2014/main" id="{0621CBCA-5168-3980-E818-BD12450D1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18" y="1997242"/>
            <a:ext cx="1431758" cy="14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E385D5-E56C-48B3-0161-66A9B5B00B68}"/>
              </a:ext>
            </a:extLst>
          </p:cNvPr>
          <p:cNvSpPr txBox="1"/>
          <p:nvPr/>
        </p:nvSpPr>
        <p:spPr>
          <a:xfrm>
            <a:off x="1295400" y="3780004"/>
            <a:ext cx="960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nonymous Pro" panose="02060609030202000504" pitchFamily="49" charset="0"/>
                <a:ea typeface="Anonymous Pro" panose="02060609030202000504" pitchFamily="49" charset="0"/>
              </a:rPr>
              <a:t>Books</a:t>
            </a:r>
          </a:p>
          <a:p>
            <a:r>
              <a:rPr lang="en-US" sz="2000" dirty="0">
                <a:latin typeface="Anonymous Pro" panose="02060609030202000504" pitchFamily="49" charset="0"/>
                <a:ea typeface="Anonymous Pro" panose="02060609030202000504" pitchFamily="49" charset="0"/>
              </a:rPr>
              <a:t>Introduction to Algorithms – Thomas H </a:t>
            </a:r>
            <a:r>
              <a:rPr lang="en-US" sz="2000" dirty="0" err="1">
                <a:latin typeface="Anonymous Pro" panose="02060609030202000504" pitchFamily="49" charset="0"/>
                <a:ea typeface="Anonymous Pro" panose="02060609030202000504" pitchFamily="49" charset="0"/>
              </a:rPr>
              <a:t>Cormen</a:t>
            </a:r>
            <a:endParaRPr lang="en-US" dirty="0">
              <a:latin typeface="Anonymous Pro" panose="02060609030202000504" pitchFamily="49" charset="0"/>
              <a:ea typeface="Anonymous Pro" panose="020606090302020005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5A615-E49F-4876-1EE0-FBE8C4B4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8F6D9-D9A1-C3E9-C641-33EE74DC2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85211"/>
            <a:ext cx="9601200" cy="23622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/>
              <a:t>Find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 digit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00B050"/>
                </a:solidFill>
              </a:rPr>
              <a:t>Append</a:t>
            </a:r>
            <a:r>
              <a:rPr lang="en-US" sz="2400" dirty="0"/>
              <a:t> it to the number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Remove</a:t>
            </a:r>
            <a:r>
              <a:rPr lang="en-US" sz="2400" dirty="0"/>
              <a:t> it from the list of digits</a:t>
            </a:r>
          </a:p>
          <a:p>
            <a:pPr marL="457200" indent="-457200">
              <a:buAutoNum type="arabicPeriod"/>
            </a:pPr>
            <a:r>
              <a:rPr lang="en-US" sz="2400" dirty="0"/>
              <a:t>Repeat while there are digits in the list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7C9972-56DC-4ADD-6E29-AD4C874E9571}"/>
              </a:ext>
            </a:extLst>
          </p:cNvPr>
          <p:cNvSpPr txBox="1">
            <a:spLocks/>
          </p:cNvSpPr>
          <p:nvPr/>
        </p:nvSpPr>
        <p:spPr>
          <a:xfrm>
            <a:off x="1295400" y="4686383"/>
            <a:ext cx="9601200" cy="848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Correct Answer:   </a:t>
            </a:r>
            <a:r>
              <a:rPr lang="en-US" sz="3200" dirty="0"/>
              <a:t>998531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365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D8F2-3BCB-162D-25DE-D080EC59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760FA08-22F7-E937-A2BB-C73AA7033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92" y="1978253"/>
            <a:ext cx="3877216" cy="12860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14B74AB-8655-F44D-03BA-FB78A5109407}"/>
              </a:ext>
            </a:extLst>
          </p:cNvPr>
          <p:cNvSpPr txBox="1"/>
          <p:nvPr/>
        </p:nvSpPr>
        <p:spPr>
          <a:xfrm>
            <a:off x="1295400" y="4063187"/>
            <a:ext cx="1031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Anonymous Pro" panose="02060609030202000504" pitchFamily="49" charset="0"/>
                <a:ea typeface="Anonymous Pro" panose="02060609030202000504" pitchFamily="49" charset="0"/>
              </a:rPr>
              <a:t>Find a minimum by scanning the array.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nonymous Pro" panose="02060609030202000504" pitchFamily="49" charset="0"/>
                <a:ea typeface="Anonymous Pro" panose="02060609030202000504" pitchFamily="49" charset="0"/>
              </a:rPr>
              <a:t>Swap it with the first element.</a:t>
            </a:r>
          </a:p>
          <a:p>
            <a:pPr marL="342900" indent="-342900">
              <a:buAutoNum type="arabicPeriod"/>
            </a:pPr>
            <a:r>
              <a:rPr lang="en-US" sz="2400" dirty="0">
                <a:latin typeface="Anonymous Pro" panose="02060609030202000504" pitchFamily="49" charset="0"/>
                <a:ea typeface="Anonymous Pro" panose="02060609030202000504" pitchFamily="49" charset="0"/>
              </a:rPr>
              <a:t>Repeat with the remaining part of the array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14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C2475-8FD5-C977-6F16-3482551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C12ABB-B180-376D-E234-84CBCCDB3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694" y="1981200"/>
            <a:ext cx="5520612" cy="3810000"/>
          </a:xfrm>
        </p:spPr>
      </p:pic>
    </p:spTree>
    <p:extLst>
      <p:ext uri="{BB962C8B-B14F-4D97-AF65-F5344CB8AC3E}">
        <p14:creationId xmlns:p14="http://schemas.microsoft.com/office/powerpoint/2010/main" val="12036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B2D1-142D-8B12-73AD-EDB782EB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28540-241B-9097-65B9-F2040D2BC8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Selection sort is an easy to implement algorithm with running </a:t>
                </a:r>
                <a:r>
                  <a:rPr lang="en-US" sz="2400" dirty="0" err="1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tme</a:t>
                </a:r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nonymous Pro" panose="02060609030202000504" pitchFamily="49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nonymous Pro" panose="02060609030202000504" pitchFamily="49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nonymous Pro" panose="02060609030202000504" pitchFamily="49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Anonymous Pro" panose="02060609030202000504" pitchFamily="49" charset="0"/>
                      </a:rPr>
                      <m:t>) </m:t>
                    </m:r>
                  </m:oMath>
                </a14:m>
                <a:endParaRPr lang="en-US" sz="2400" dirty="0">
                  <a:latin typeface="Anonymous Pro" panose="02060609030202000504" pitchFamily="49" charset="0"/>
                  <a:ea typeface="Anonymous Pro" panose="02060609030202000504" pitchFamily="49" charset="0"/>
                </a:endParaRPr>
              </a:p>
              <a:p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Sorts in place: requires a constant amount of extra memory</a:t>
                </a:r>
              </a:p>
              <a:p>
                <a:r>
                  <a:rPr lang="en-US" sz="2400" dirty="0">
                    <a:latin typeface="Anonymous Pro" panose="02060609030202000504" pitchFamily="49" charset="0"/>
                    <a:ea typeface="Anonymous Pro" panose="02060609030202000504" pitchFamily="49" charset="0"/>
                  </a:rPr>
                  <a:t>Other quadratic time sorting algorithms are bubble sort, insertion sort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628540-241B-9097-65B9-F2040D2BC8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17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DBD0-F952-2ABF-35AB-D0AD621A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Knapsack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63BEF-9B13-C91D-A275-400933920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359" y="1981200"/>
            <a:ext cx="5635281" cy="3810000"/>
          </a:xfrm>
        </p:spPr>
      </p:pic>
    </p:spTree>
    <p:extLst>
      <p:ext uri="{BB962C8B-B14F-4D97-AF65-F5344CB8AC3E}">
        <p14:creationId xmlns:p14="http://schemas.microsoft.com/office/powerpoint/2010/main" val="39690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610F5-DEA8-7827-AE13-0091285A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80" y="1176297"/>
            <a:ext cx="8495039" cy="45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249</TotalTime>
  <Words>459</Words>
  <Application>Microsoft Macintosh PowerPoint</Application>
  <PresentationFormat>Widescreen</PresentationFormat>
  <Paragraphs>74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Anonymous Pro</vt:lpstr>
      <vt:lpstr>Arial</vt:lpstr>
      <vt:lpstr>Cambria Math</vt:lpstr>
      <vt:lpstr>Diamond Grid 16x9</vt:lpstr>
      <vt:lpstr>Computer Algorithms</vt:lpstr>
      <vt:lpstr>Greedy Algorithms</vt:lpstr>
      <vt:lpstr>What is the largest number that consists of  digits 3, 9 , 5, 8, 9 , 1  </vt:lpstr>
      <vt:lpstr>Greedy Strategy</vt:lpstr>
      <vt:lpstr>Selection Sort</vt:lpstr>
      <vt:lpstr>Pseudo Code</vt:lpstr>
      <vt:lpstr>Selection sort</vt:lpstr>
      <vt:lpstr>Fractional Knapsack</vt:lpstr>
      <vt:lpstr>PowerPoint Presentation</vt:lpstr>
      <vt:lpstr>Fractional Knapsack</vt:lpstr>
      <vt:lpstr>Greedy Algorithm</vt:lpstr>
      <vt:lpstr>Runtime analysis</vt:lpstr>
      <vt:lpstr>Optimization</vt:lpstr>
      <vt:lpstr>Summary of Greedy Algorithms</vt:lpstr>
      <vt:lpstr>Safe moves</vt:lpstr>
      <vt:lpstr>Optimization</vt:lpstr>
      <vt:lpstr>Exercise and Home work!</vt:lpstr>
      <vt:lpstr>Huffman Codes</vt:lpstr>
      <vt:lpstr>A character- coding problem</vt:lpstr>
      <vt:lpstr>Huffman Coding</vt:lpstr>
      <vt:lpstr>Huffman Coding</vt:lpstr>
      <vt:lpstr>PowerPoint Presentation</vt:lpstr>
      <vt:lpstr>Constructing a Huffman code</vt:lpstr>
      <vt:lpstr>Constructing a Huffman code</vt:lpstr>
      <vt:lpstr>Algorithm</vt:lpstr>
      <vt:lpstr>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siam ami</dc:creator>
  <cp:lastModifiedBy>siam ami</cp:lastModifiedBy>
  <cp:revision>6</cp:revision>
  <dcterms:created xsi:type="dcterms:W3CDTF">2025-02-10T17:35:02Z</dcterms:created>
  <dcterms:modified xsi:type="dcterms:W3CDTF">2025-11-11T11:47:25Z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